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sldIdLst>
    <p:sldId id="260" r:id="rId2"/>
    <p:sldId id="257" r:id="rId3"/>
    <p:sldId id="259" r:id="rId4"/>
    <p:sldId id="258" r:id="rId5"/>
    <p:sldId id="256" r:id="rId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" roundtripDataSignature="AMtx7miOQtoxjvqE/mRzzg5W8pCts+sJZ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harina Hermann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8"/>
  </p:normalViewPr>
  <p:slideViewPr>
    <p:cSldViewPr snapToGrid="0">
      <p:cViewPr varScale="1">
        <p:scale>
          <a:sx n="117" d="100"/>
          <a:sy n="117" d="100"/>
        </p:scale>
        <p:origin x="14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customschemas.google.com/relationships/presentationmetadata" Target="metadata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4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58ffeff99d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g258ffeff99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er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vertikaler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6"/>
          <p:cNvSpPr txBox="1">
            <a:spLocks noGrp="1"/>
          </p:cNvSpPr>
          <p:nvPr>
            <p:ph type="body" idx="1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6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6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6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kaler Titel u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>
            <a:spLocks noGrp="1"/>
          </p:cNvSpPr>
          <p:nvPr>
            <p:ph type="title"/>
          </p:nvPr>
        </p:nvSpPr>
        <p:spPr>
          <a:xfrm rot="5400000">
            <a:off x="4623594" y="2285207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body" idx="1"/>
          </p:nvPr>
        </p:nvSpPr>
        <p:spPr>
          <a:xfrm rot="5400000">
            <a:off x="623094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folie" type="title">
  <p:cSld name="TITL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8"/>
          <p:cNvSpPr txBox="1"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2" name="Google Shape;22;p8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8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8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bschnitts-&#10;überschrift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0"/>
          <p:cNvSpPr txBox="1"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0"/>
          <p:cNvSpPr txBox="1"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10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0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10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wei Inhalte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1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1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1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gleich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2"/>
          <p:cNvSpPr txBox="1"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2"/>
          <p:cNvSpPr txBox="1"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12"/>
          <p:cNvSpPr txBox="1">
            <a:spLocks noGrp="1"/>
          </p:cNvSpPr>
          <p:nvPr>
            <p:ph type="body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2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12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12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2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r Titel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nhalt mit Überschrift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body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ld mit Überschrift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>
            <a:spLocks noGrp="1"/>
          </p:cNvSpPr>
          <p:nvPr>
            <p:ph type="pic" idx="2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5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5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5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5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6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6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6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6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>
            <a:extLst>
              <a:ext uri="{FF2B5EF4-FFF2-40B4-BE49-F238E27FC236}">
                <a16:creationId xmlns:a16="http://schemas.microsoft.com/office/drawing/2014/main" id="{72B4218C-0809-EE88-6B85-688137149D94}"/>
              </a:ext>
            </a:extLst>
          </p:cNvPr>
          <p:cNvSpPr txBox="1"/>
          <p:nvPr/>
        </p:nvSpPr>
        <p:spPr>
          <a:xfrm>
            <a:off x="544286" y="1674636"/>
            <a:ext cx="8055428" cy="4524315"/>
          </a:xfrm>
          <a:prstGeom prst="rect">
            <a:avLst/>
          </a:prstGeom>
          <a:noFill/>
          <a:ln w="38100"/>
        </p:spPr>
        <p:style>
          <a:lnRef idx="0">
            <a:schemeClr val="dk1"/>
          </a:lnRef>
          <a:fillRef idx="1001">
            <a:schemeClr val="lt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endParaRPr lang="de-DE" sz="200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de-DE" sz="2000">
                <a:solidFill>
                  <a:schemeClr val="bg1"/>
                </a:solidFill>
              </a:rPr>
              <a:t>Ihr sollt als </a:t>
            </a:r>
            <a:r>
              <a:rPr lang="de-DE" sz="2000">
                <a:solidFill>
                  <a:schemeClr val="bg1"/>
                </a:solidFill>
                <a:highlight>
                  <a:srgbClr val="008080"/>
                </a:highlight>
              </a:rPr>
              <a:t>Solokünstler*in </a:t>
            </a:r>
            <a:r>
              <a:rPr lang="de-DE" sz="2000">
                <a:solidFill>
                  <a:schemeClr val="bg1"/>
                </a:solidFill>
              </a:rPr>
              <a:t>oder als </a:t>
            </a:r>
            <a:r>
              <a:rPr lang="de-DE" sz="2000">
                <a:solidFill>
                  <a:schemeClr val="bg1"/>
                </a:solidFill>
                <a:highlight>
                  <a:srgbClr val="008080"/>
                </a:highlight>
              </a:rPr>
              <a:t>Band</a:t>
            </a:r>
            <a:r>
              <a:rPr lang="de-DE" sz="2000">
                <a:solidFill>
                  <a:schemeClr val="bg1"/>
                </a:solidFill>
              </a:rPr>
              <a:t> einen </a:t>
            </a:r>
            <a:r>
              <a:rPr lang="de-DE" sz="2000">
                <a:solidFill>
                  <a:schemeClr val="bg1"/>
                </a:solidFill>
                <a:highlight>
                  <a:srgbClr val="008080"/>
                </a:highlight>
              </a:rPr>
              <a:t>eigenen Song</a:t>
            </a:r>
            <a:r>
              <a:rPr lang="de-DE" sz="2000">
                <a:solidFill>
                  <a:schemeClr val="bg1"/>
                </a:solidFill>
              </a:rPr>
              <a:t> live vor Publikum oder als Musikvideo (TikTok, Youtube etc) aufführen oder in einer Playlist platzieren.</a:t>
            </a:r>
          </a:p>
          <a:p>
            <a:pPr>
              <a:lnSpc>
                <a:spcPct val="90000"/>
              </a:lnSpc>
            </a:pPr>
            <a:endParaRPr lang="de-DE" sz="200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de-DE" sz="2000" b="1">
                <a:solidFill>
                  <a:schemeClr val="bg1"/>
                </a:solidFill>
              </a:rPr>
              <a:t>Ziel: </a:t>
            </a:r>
            <a:r>
              <a:rPr lang="de-DE" sz="2000">
                <a:solidFill>
                  <a:schemeClr val="bg1"/>
                </a:solidFill>
                <a:highlight>
                  <a:srgbClr val="008080"/>
                </a:highlight>
              </a:rPr>
              <a:t>Erreicht mit eurer Performance eure Zielgruppe</a:t>
            </a:r>
            <a:r>
              <a:rPr lang="de-DE" sz="2000">
                <a:solidFill>
                  <a:schemeClr val="bg1"/>
                </a:solidFill>
              </a:rPr>
              <a:t>! Dafür sollt ihr euch durch vier Räume (Modi) hin und her, vor und zurück, permanent und immer bewegen.</a:t>
            </a:r>
          </a:p>
          <a:p>
            <a:pPr>
              <a:lnSpc>
                <a:spcPct val="90000"/>
              </a:lnSpc>
            </a:pPr>
            <a:endParaRPr lang="de-DE" sz="200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de-DE" sz="2000" b="1">
                <a:solidFill>
                  <a:schemeClr val="bg1"/>
                </a:solidFill>
              </a:rPr>
              <a:t>To-Do: </a:t>
            </a:r>
            <a:r>
              <a:rPr lang="de-DE" sz="2000">
                <a:solidFill>
                  <a:schemeClr val="bg1"/>
                </a:solidFill>
                <a:highlight>
                  <a:srgbClr val="008080"/>
                </a:highlight>
              </a:rPr>
              <a:t>Vernetzt euch</a:t>
            </a:r>
            <a:r>
              <a:rPr lang="de-DE" sz="2000">
                <a:solidFill>
                  <a:schemeClr val="bg1"/>
                </a:solidFill>
              </a:rPr>
              <a:t> und nutzt alle möglichen Personen und Apps, Geräte, Technologien o.ä. Bezieht Freund:innen, Bekannte, Familie, euer Publikum oder Profis mit ein, die ihr persönlich, über Umwege oder andere Kanäle (Instagram etc.) kennt. Erlaubt ist alles was euch hilft, nur nicht covern! </a:t>
            </a:r>
          </a:p>
          <a:p>
            <a:pPr>
              <a:lnSpc>
                <a:spcPct val="90000"/>
              </a:lnSpc>
            </a:pPr>
            <a:endParaRPr lang="de-DE" sz="200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de-DE" sz="2000">
                <a:solidFill>
                  <a:schemeClr val="bg1"/>
                </a:solidFill>
              </a:rPr>
              <a:t>Ihr habt dafür </a:t>
            </a:r>
            <a:r>
              <a:rPr lang="de-DE" sz="2000">
                <a:solidFill>
                  <a:schemeClr val="bg1"/>
                </a:solidFill>
                <a:highlight>
                  <a:srgbClr val="008080"/>
                </a:highlight>
              </a:rPr>
              <a:t>8 Musikstunden Zeit</a:t>
            </a:r>
            <a:r>
              <a:rPr lang="de-DE" sz="2000">
                <a:solidFill>
                  <a:schemeClr val="bg1"/>
                </a:solidFill>
              </a:rPr>
              <a:t>!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C623470C-728C-6C15-3491-E1DABFEB3B65}"/>
              </a:ext>
            </a:extLst>
          </p:cNvPr>
          <p:cNvSpPr txBox="1"/>
          <p:nvPr/>
        </p:nvSpPr>
        <p:spPr>
          <a:xfrm>
            <a:off x="544286" y="659049"/>
            <a:ext cx="8055428" cy="8402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de-DE" sz="5400">
                <a:solidFill>
                  <a:schemeClr val="bg1"/>
                </a:solidFill>
              </a:rPr>
              <a:t>Songwriting-Challenge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2" descr="Songwriting - Apps im Musikunterricht · Lernangebot · HOOU"/>
          <p:cNvPicPr preferRelativeResize="0"/>
          <p:nvPr/>
        </p:nvPicPr>
        <p:blipFill rotWithShape="1">
          <a:blip r:embed="rId3">
            <a:alphaModFix amt="50000"/>
          </a:blip>
          <a:srcRect l="16998" r="7853" b="79"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2"/>
          <p:cNvSpPr txBox="1"/>
          <p:nvPr/>
        </p:nvSpPr>
        <p:spPr>
          <a:xfrm>
            <a:off x="613316" y="682186"/>
            <a:ext cx="7917366" cy="840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Explorieren &amp; sammeln</a:t>
            </a:r>
            <a:endParaRPr sz="5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2"/>
          <p:cNvSpPr txBox="1"/>
          <p:nvPr/>
        </p:nvSpPr>
        <p:spPr>
          <a:xfrm>
            <a:off x="613316" y="1693154"/>
            <a:ext cx="7917367" cy="3450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highlight>
                  <a:srgbClr val="20415C"/>
                </a:highlight>
                <a:latin typeface="Arial"/>
                <a:ea typeface="Arial"/>
                <a:cs typeface="Arial"/>
                <a:sym typeface="Arial"/>
              </a:rPr>
              <a:t>Habe ich Text- oder Sound- oder Equipment- oder  Akkord- oder Beat-Ideen etc.?</a:t>
            </a:r>
            <a:endParaRPr sz="2200"/>
          </a:p>
          <a:p>
            <a:pPr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highlight>
                  <a:srgbClr val="20415C"/>
                </a:highlight>
                <a:latin typeface="Arial"/>
                <a:ea typeface="Arial"/>
                <a:cs typeface="Arial"/>
                <a:sym typeface="Arial"/>
              </a:rPr>
              <a:t>Habe/n ich/wir schon alle Sounds/Beats/Samples etc. ausprobiert, die es in der App/Software, im Gerät oder auf dem Musikinstrument gibt?</a:t>
            </a:r>
            <a:endParaRPr sz="2200"/>
          </a:p>
          <a:p>
            <a:pPr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highlight>
                  <a:srgbClr val="20415C"/>
                </a:highlight>
                <a:latin typeface="Arial"/>
                <a:ea typeface="Arial"/>
                <a:cs typeface="Arial"/>
                <a:sym typeface="Arial"/>
              </a:rPr>
              <a:t>Könnten wir so lange improvisieren oder ‘herumschrauben’, bis wir eine Idee (toll) finde(n)?</a:t>
            </a:r>
            <a:endParaRPr sz="2200"/>
          </a:p>
          <a:p>
            <a:pPr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highlight>
                  <a:srgbClr val="20415C"/>
                </a:highlight>
                <a:latin typeface="Arial"/>
                <a:ea typeface="Arial"/>
                <a:cs typeface="Arial"/>
                <a:sym typeface="Arial"/>
              </a:rPr>
              <a:t>Falls du mit (d)einer Band spielst: Werden die anderen die Ideen auch gut finden und überhaupt umsetzen können?</a:t>
            </a:r>
            <a:endParaRPr sz="2200" b="0" i="0" u="none" strike="noStrike" cap="none">
              <a:solidFill>
                <a:schemeClr val="lt1"/>
              </a:solidFill>
              <a:highlight>
                <a:srgbClr val="20415C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2"/>
          <p:cNvSpPr/>
          <p:nvPr/>
        </p:nvSpPr>
        <p:spPr>
          <a:xfrm>
            <a:off x="4998525" y="5314067"/>
            <a:ext cx="3423300" cy="996054"/>
          </a:xfrm>
          <a:prstGeom prst="roundRect">
            <a:avLst>
              <a:gd name="adj" fmla="val 0"/>
            </a:avLst>
          </a:prstGeom>
          <a:solidFill>
            <a:srgbClr val="20415C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Du könntest z. B. nutzen: Type Beats von YouTube, Kopfhörer, Sprachmemo-App, Stift &amp; Papier, Notizen-App, GarageBand, Instrumente ….</a:t>
            </a: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58ffeff99d_0_0"/>
          <p:cNvSpPr/>
          <p:nvPr/>
        </p:nvSpPr>
        <p:spPr>
          <a:xfrm>
            <a:off x="1143" y="0"/>
            <a:ext cx="91416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6" name="Google Shape;116;g258ffeff99d_0_0"/>
          <p:cNvPicPr preferRelativeResize="0"/>
          <p:nvPr/>
        </p:nvPicPr>
        <p:blipFill rotWithShape="1">
          <a:blip r:embed="rId3">
            <a:alphaModFix amt="50000"/>
          </a:blip>
          <a:srcRect l="42623" t="27891" r="15274"/>
          <a:stretch/>
        </p:blipFill>
        <p:spPr>
          <a:xfrm>
            <a:off x="-1123" y="0"/>
            <a:ext cx="5998648" cy="6858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g258ffeff99d_0_0" descr="Why you should not underestimate the Release Radar - iGroove"/>
          <p:cNvPicPr preferRelativeResize="0"/>
          <p:nvPr/>
        </p:nvPicPr>
        <p:blipFill rotWithShape="1">
          <a:blip r:embed="rId4">
            <a:alphaModFix amt="50000"/>
          </a:blip>
          <a:srcRect l="45332" r="31735"/>
          <a:stretch/>
        </p:blipFill>
        <p:spPr>
          <a:xfrm>
            <a:off x="5998668" y="-1"/>
            <a:ext cx="3145333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g258ffeff99d_0_0"/>
          <p:cNvSpPr txBox="1"/>
          <p:nvPr/>
        </p:nvSpPr>
        <p:spPr>
          <a:xfrm>
            <a:off x="724829" y="497541"/>
            <a:ext cx="7694400" cy="2160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Aufführen  oder </a:t>
            </a:r>
            <a:endParaRPr sz="5400"/>
          </a:p>
          <a:p>
            <a:pPr marL="0" marR="0" lvl="0" indent="0" algn="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veröffentlichen</a:t>
            </a:r>
            <a:endParaRPr sz="5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g258ffeff99d_0_0"/>
          <p:cNvSpPr txBox="1"/>
          <p:nvPr/>
        </p:nvSpPr>
        <p:spPr>
          <a:xfrm>
            <a:off x="724829" y="2652888"/>
            <a:ext cx="7694400" cy="29053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highlight>
                  <a:srgbClr val="85200C"/>
                </a:highlight>
                <a:latin typeface="+mn-lt"/>
                <a:ea typeface="Calibri"/>
                <a:cs typeface="Calibri"/>
                <a:sym typeface="Calibri"/>
              </a:rPr>
              <a:t>Was muss ich tun, damit andere meine Songs hören können?</a:t>
            </a:r>
            <a:endParaRPr sz="2200">
              <a:solidFill>
                <a:schemeClr val="lt1"/>
              </a:solidFill>
              <a:highlight>
                <a:srgbClr val="85200C"/>
              </a:highlight>
              <a:latin typeface="+mn-lt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highlight>
                  <a:srgbClr val="85200C"/>
                </a:highlight>
                <a:latin typeface="+mn-lt"/>
                <a:ea typeface="Calibri"/>
                <a:cs typeface="Calibri"/>
                <a:sym typeface="Calibri"/>
              </a:rPr>
              <a:t>Wie machen wir andere auf unsere Aufführung/Veröffentlichung aufmerksam?</a:t>
            </a:r>
            <a:endParaRPr sz="2200">
              <a:solidFill>
                <a:schemeClr val="lt1"/>
              </a:solidFill>
              <a:highlight>
                <a:srgbClr val="85200C"/>
              </a:highlight>
              <a:latin typeface="+mn-lt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highlight>
                  <a:srgbClr val="85200C"/>
                </a:highlight>
                <a:latin typeface="+mn-lt"/>
                <a:ea typeface="Calibri"/>
                <a:cs typeface="Calibri"/>
                <a:sym typeface="Calibri"/>
              </a:rPr>
              <a:t>Wie stelle ich die Songs so vor, dass sie anderen (meinem Zielpublikum) gefallen?</a:t>
            </a:r>
            <a:endParaRPr sz="2200">
              <a:solidFill>
                <a:schemeClr val="lt1"/>
              </a:solidFill>
              <a:highlight>
                <a:srgbClr val="85200C"/>
              </a:highlight>
              <a:latin typeface="+mn-lt"/>
              <a:ea typeface="Calibri"/>
              <a:cs typeface="Calibri"/>
              <a:sym typeface="Calibri"/>
            </a:endParaRPr>
          </a:p>
          <a:p>
            <a:pPr marL="59850" marR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400">
              <a:solidFill>
                <a:schemeClr val="lt1"/>
              </a:solidFill>
              <a:highlight>
                <a:srgbClr val="802120"/>
              </a:highlight>
            </a:endParaRPr>
          </a:p>
        </p:txBody>
      </p:sp>
      <p:sp>
        <p:nvSpPr>
          <p:cNvPr id="120" name="Google Shape;120;g258ffeff99d_0_0"/>
          <p:cNvSpPr/>
          <p:nvPr/>
        </p:nvSpPr>
        <p:spPr>
          <a:xfrm>
            <a:off x="5375458" y="4946912"/>
            <a:ext cx="3044400" cy="1274058"/>
          </a:xfrm>
          <a:prstGeom prst="roundRect">
            <a:avLst>
              <a:gd name="adj" fmla="val 0"/>
            </a:avLst>
          </a:prstGeom>
          <a:solidFill>
            <a:srgbClr val="80212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Du könntest z. B. nutzen: SoundCloud, YouTube, Instagram, TikTok, Bühne und Bühnentechnik, aufgenommene Tracks, Musikvideos, Song- oder Video-Teaser, Instrumente, Plakate…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lt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3" descr="Ratgeber: Die besten Tipps für die Bandprobe - AMAZONA.de"/>
          <p:cNvPicPr preferRelativeResize="0"/>
          <p:nvPr/>
        </p:nvPicPr>
        <p:blipFill rotWithShape="1">
          <a:blip r:embed="rId3">
            <a:alphaModFix amt="50000"/>
          </a:blip>
          <a:srcRect l="315" r="33005"/>
          <a:stretch/>
        </p:blipFill>
        <p:spPr>
          <a:xfrm>
            <a:off x="20" y="10"/>
            <a:ext cx="6856288" cy="6863475"/>
          </a:xfrm>
          <a:custGeom>
            <a:avLst/>
            <a:gdLst/>
            <a:ahLst/>
            <a:cxnLst/>
            <a:rect l="l" t="t" r="r" b="b"/>
            <a:pathLst>
              <a:path w="9141744" h="6863485" extrusionOk="0">
                <a:moveTo>
                  <a:pt x="0" y="0"/>
                </a:moveTo>
                <a:lnTo>
                  <a:pt x="5963051" y="0"/>
                </a:lnTo>
                <a:lnTo>
                  <a:pt x="9141744" y="6863485"/>
                </a:lnTo>
                <a:lnTo>
                  <a:pt x="0" y="6863485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pic>
        <p:nvPicPr>
          <p:cNvPr id="107" name="Google Shape;107;p3" descr="Ringlicht / Ringleuchte | Online bestellen - fotokoch.de"/>
          <p:cNvPicPr preferRelativeResize="0"/>
          <p:nvPr/>
        </p:nvPicPr>
        <p:blipFill rotWithShape="1">
          <a:blip r:embed="rId4">
            <a:alphaModFix amt="50000"/>
          </a:blip>
          <a:srcRect r="-1" b="4723"/>
          <a:stretch/>
        </p:blipFill>
        <p:spPr>
          <a:xfrm>
            <a:off x="4342744" y="5016"/>
            <a:ext cx="4801236" cy="6852984"/>
          </a:xfrm>
          <a:custGeom>
            <a:avLst/>
            <a:gdLst/>
            <a:ahLst/>
            <a:cxnLst/>
            <a:rect l="l" t="t" r="r" b="b"/>
            <a:pathLst>
              <a:path w="6401647" h="6852994" extrusionOk="0">
                <a:moveTo>
                  <a:pt x="354282" y="0"/>
                </a:moveTo>
                <a:lnTo>
                  <a:pt x="6401647" y="0"/>
                </a:lnTo>
                <a:lnTo>
                  <a:pt x="6401647" y="6852994"/>
                </a:lnTo>
                <a:lnTo>
                  <a:pt x="0" y="6852994"/>
                </a:lnTo>
                <a:lnTo>
                  <a:pt x="0" y="6852993"/>
                </a:lnTo>
                <a:lnTo>
                  <a:pt x="3528116" y="6852993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08" name="Google Shape;108;p3"/>
          <p:cNvSpPr txBox="1"/>
          <p:nvPr/>
        </p:nvSpPr>
        <p:spPr>
          <a:xfrm>
            <a:off x="1009774" y="831189"/>
            <a:ext cx="7147931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Präsentabel machen</a:t>
            </a:r>
            <a:endParaRPr sz="5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Google Shape;109;p3"/>
          <p:cNvSpPr txBox="1"/>
          <p:nvPr/>
        </p:nvSpPr>
        <p:spPr>
          <a:xfrm>
            <a:off x="839119" y="2049301"/>
            <a:ext cx="7318586" cy="29146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highlight>
                  <a:srgbClr val="502C6E"/>
                </a:highlight>
                <a:latin typeface="Arial"/>
                <a:ea typeface="Arial"/>
                <a:cs typeface="Arial"/>
                <a:sym typeface="Arial"/>
              </a:rPr>
              <a:t>Kann ich meine Idee(n) mit anderen Personen weiterentwickeln, sodass </a:t>
            </a:r>
            <a:r>
              <a:rPr lang="en-US" sz="2200">
                <a:solidFill>
                  <a:schemeClr val="lt1"/>
                </a:solidFill>
                <a:highlight>
                  <a:srgbClr val="502C6E"/>
                </a:highlight>
              </a:rPr>
              <a:t>ich deren Fähigkeiten einbeziehen kann?</a:t>
            </a:r>
          </a:p>
          <a:p>
            <a:pPr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highlight>
                  <a:srgbClr val="502C6E"/>
                </a:highlight>
                <a:latin typeface="Arial"/>
                <a:ea typeface="Arial"/>
                <a:cs typeface="Arial"/>
                <a:sym typeface="Arial"/>
              </a:rPr>
              <a:t>Was sollte/n ich/wir tun, sodass der Song veröffentlicht oder (live) aufgeführt werden kann?</a:t>
            </a:r>
            <a:endParaRPr sz="2200"/>
          </a:p>
          <a:p>
            <a:pPr marR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highlight>
                  <a:srgbClr val="502C6E"/>
                </a:highlight>
                <a:latin typeface="Arial"/>
                <a:ea typeface="Arial"/>
                <a:cs typeface="Arial"/>
                <a:sym typeface="Arial"/>
              </a:rPr>
              <a:t>Kann ich meine Ideen</a:t>
            </a:r>
            <a:r>
              <a:rPr lang="en-US" sz="2200">
                <a:solidFill>
                  <a:schemeClr val="lt1"/>
                </a:solidFill>
                <a:highlight>
                  <a:srgbClr val="502C6E"/>
                </a:highlight>
              </a:rPr>
              <a:t> mit </a:t>
            </a:r>
            <a:r>
              <a:rPr lang="en-US" sz="2200" b="0" i="0" u="none" strike="noStrike" cap="none">
                <a:solidFill>
                  <a:schemeClr val="lt1"/>
                </a:solidFill>
                <a:highlight>
                  <a:srgbClr val="502C6E"/>
                </a:highlight>
                <a:latin typeface="Arial"/>
                <a:ea typeface="Arial"/>
                <a:cs typeface="Arial"/>
                <a:sym typeface="Arial"/>
              </a:rPr>
              <a:t>geklauten, geschenkten, gefundenen etc. Ideen </a:t>
            </a:r>
            <a:r>
              <a:rPr lang="en-US" sz="2200" b="0" i="0" u="none" strike="noStrike" cap="none">
                <a:solidFill>
                  <a:schemeClr val="lt1"/>
                </a:solidFill>
                <a:highlight>
                  <a:srgbClr val="502C6E"/>
                </a:highlight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kombiniere</a:t>
            </a:r>
            <a:r>
              <a:rPr lang="en-US" sz="2200" b="0" i="0" u="none" strike="noStrike" cap="none">
                <a:solidFill>
                  <a:schemeClr val="lt1"/>
                </a:solidFill>
                <a:highlight>
                  <a:srgbClr val="502C6E"/>
                </a:highlight>
                <a:latin typeface="Arial"/>
                <a:ea typeface="Arial"/>
                <a:cs typeface="Arial"/>
                <a:sym typeface="Arial"/>
              </a:rPr>
              <a:t>n, um schneller</a:t>
            </a:r>
            <a:r>
              <a:rPr lang="en-US" sz="2200">
                <a:solidFill>
                  <a:schemeClr val="lt1"/>
                </a:solidFill>
                <a:highlight>
                  <a:srgbClr val="502C6E"/>
                </a:highlight>
              </a:rPr>
              <a:t> fertig zu werden</a:t>
            </a:r>
            <a:r>
              <a:rPr lang="en-US" sz="2200" b="0" i="0" u="none" strike="noStrike" cap="none">
                <a:solidFill>
                  <a:schemeClr val="lt1"/>
                </a:solidFill>
                <a:highlight>
                  <a:srgbClr val="502C6E"/>
                </a:highlight>
                <a:latin typeface="Arial"/>
                <a:ea typeface="Arial"/>
                <a:cs typeface="Arial"/>
                <a:sym typeface="Arial"/>
              </a:rPr>
              <a:t>?</a:t>
            </a:r>
            <a:endParaRPr sz="2200"/>
          </a:p>
        </p:txBody>
      </p:sp>
      <p:sp>
        <p:nvSpPr>
          <p:cNvPr id="110" name="Google Shape;110;p3"/>
          <p:cNvSpPr/>
          <p:nvPr/>
        </p:nvSpPr>
        <p:spPr>
          <a:xfrm>
            <a:off x="5323008" y="5053723"/>
            <a:ext cx="3066600" cy="1288541"/>
          </a:xfrm>
          <a:prstGeom prst="roundRect">
            <a:avLst>
              <a:gd name="adj" fmla="val 0"/>
            </a:avLst>
          </a:prstGeom>
          <a:solidFill>
            <a:srgbClr val="502C6E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Du könntest z. B. nutzen: Audio-Interface, Mikrofon, Instrumente, iPad/GarageBand, Ringlicht, TikTok-App, Kamera, Video-Edit-App, Effekte, Free</a:t>
            </a:r>
            <a:r>
              <a:rPr lang="en-US">
                <a:solidFill>
                  <a:schemeClr val="lt1"/>
                </a:solidFill>
              </a:rPr>
              <a:t>Pics…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/>
          <p:nvPr/>
        </p:nvSpPr>
        <p:spPr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9" name="Google Shape;89;p1" descr="Kopfhörer am Smartphone: Wie sorgst du für besten Sound? | Teufel Blog"/>
          <p:cNvPicPr preferRelativeResize="0"/>
          <p:nvPr/>
        </p:nvPicPr>
        <p:blipFill rotWithShape="1">
          <a:blip r:embed="rId3">
            <a:alphaModFix amt="50000"/>
          </a:blip>
          <a:srcRect l="28269" r="716" b="-1"/>
          <a:stretch/>
        </p:blipFill>
        <p:spPr>
          <a:xfrm>
            <a:off x="20" y="1280"/>
            <a:ext cx="9143980" cy="6856718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1"/>
          <p:cNvSpPr txBox="1"/>
          <p:nvPr/>
        </p:nvSpPr>
        <p:spPr>
          <a:xfrm>
            <a:off x="383574" y="508150"/>
            <a:ext cx="8374566" cy="103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Inspiration</a:t>
            </a:r>
            <a:r>
              <a:rPr lang="en-US" sz="66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finden</a:t>
            </a:r>
            <a:endParaRPr sz="66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383574" y="1698048"/>
            <a:ext cx="8374566" cy="3296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highlight>
                  <a:srgbClr val="77CB76"/>
                </a:highlight>
                <a:latin typeface="Arial"/>
                <a:ea typeface="Arial"/>
                <a:cs typeface="Arial"/>
                <a:sym typeface="Arial"/>
              </a:rPr>
              <a:t>Welche Aufführungs- oder Veröffentlichungsformate gibt es, die ich gerne mal ausprobieren möchte (Spotify-Veröffentlichung, YouTube-Video, TikTok-Duet, Live-Konzert…)?</a:t>
            </a:r>
            <a:endParaRPr sz="2200"/>
          </a:p>
          <a:p>
            <a:pPr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highlight>
                  <a:srgbClr val="77CB76"/>
                </a:highlight>
                <a:latin typeface="Arial"/>
                <a:ea typeface="Arial"/>
                <a:cs typeface="Arial"/>
                <a:sym typeface="Arial"/>
              </a:rPr>
              <a:t>Welche Musik finde ich gut und was (z. B. Samples, Sounds, Beats, Akkordfolgen, Songinhalt etc.) will ich davon übernehmen?</a:t>
            </a:r>
            <a:endParaRPr sz="2200"/>
          </a:p>
          <a:p>
            <a:pPr marR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highlight>
                  <a:srgbClr val="77CB76"/>
                </a:highlight>
                <a:latin typeface="Arial"/>
                <a:ea typeface="Arial"/>
                <a:cs typeface="Arial"/>
                <a:sym typeface="Arial"/>
              </a:rPr>
              <a:t>Welche Veröffentlichungen/Auftritte sind beim Publikum erfolgreich und (wenn du schon etwas veröffentlicht oder jemandem vorgespielt hast) wie kommen mein(e) bisherige(n) beim Publikum an?</a:t>
            </a:r>
            <a:endParaRPr sz="2200"/>
          </a:p>
        </p:txBody>
      </p:sp>
      <p:sp>
        <p:nvSpPr>
          <p:cNvPr id="92" name="Google Shape;92;p1"/>
          <p:cNvSpPr/>
          <p:nvPr/>
        </p:nvSpPr>
        <p:spPr>
          <a:xfrm>
            <a:off x="4833250" y="5310449"/>
            <a:ext cx="3699900" cy="1031700"/>
          </a:xfrm>
          <a:prstGeom prst="roundRect">
            <a:avLst>
              <a:gd name="adj" fmla="val 0"/>
            </a:avLst>
          </a:prstGeom>
          <a:solidFill>
            <a:srgbClr val="77CB76"/>
          </a:solidFill>
          <a:ln w="12700" cap="flat" cmpd="sng">
            <a:solidFill>
              <a:schemeClr val="accent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Du könntest z. B. nutzen:</a:t>
            </a:r>
            <a:r>
              <a:rPr lang="en-US">
                <a:solidFill>
                  <a:schemeClr val="lt1"/>
                </a:solidFill>
              </a:rPr>
              <a:t> </a:t>
            </a: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Playlists,</a:t>
            </a:r>
            <a:r>
              <a:rPr lang="en-US">
                <a:solidFill>
                  <a:schemeClr val="lt1"/>
                </a:solidFill>
              </a:rPr>
              <a:t> L</a:t>
            </a: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ive-Konzert,</a:t>
            </a:r>
            <a:r>
              <a:rPr lang="en-US">
                <a:solidFill>
                  <a:schemeClr val="lt1"/>
                </a:solidFill>
              </a:rPr>
              <a:t> Artistpages,</a:t>
            </a:r>
            <a:r>
              <a:rPr lang="en-US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aufgenommene Tracks, Musikvideos, Song- oder Video-Teaser…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530</Words>
  <Application>Microsoft Macintosh PowerPoint</Application>
  <PresentationFormat>Bildschirmpräsentation (4:3)</PresentationFormat>
  <Paragraphs>32</Paragraphs>
  <Slides>5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katharina.hermann</dc:creator>
  <cp:lastModifiedBy>katharina.hermann</cp:lastModifiedBy>
  <cp:revision>6</cp:revision>
  <dcterms:created xsi:type="dcterms:W3CDTF">2023-03-01T09:12:30Z</dcterms:created>
  <dcterms:modified xsi:type="dcterms:W3CDTF">2023-09-12T10:37:50Z</dcterms:modified>
</cp:coreProperties>
</file>